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1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61205-6DA1-4F71-9CDF-B1B649E8B1EA}" type="datetimeFigureOut">
              <a:rPr lang="es-CO" smtClean="0"/>
              <a:t>04/10/2011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8D5C3-6794-47CE-A4AF-402412ADC203}" type="slidenum">
              <a:rPr lang="es-CO" smtClean="0"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arepa-con-queso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214422"/>
            <a:ext cx="4191018" cy="3843354"/>
          </a:xfrm>
          <a:prstGeom prst="star5">
            <a:avLst/>
          </a:prstGeom>
        </p:spPr>
      </p:pic>
      <p:sp>
        <p:nvSpPr>
          <p:cNvPr id="12" name="11 Elipse"/>
          <p:cNvSpPr/>
          <p:nvPr/>
        </p:nvSpPr>
        <p:spPr>
          <a:xfrm rot="20491713">
            <a:off x="4265200" y="4114837"/>
            <a:ext cx="2326969" cy="83947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CuadroTexto"/>
          <p:cNvSpPr txBox="1"/>
          <p:nvPr/>
        </p:nvSpPr>
        <p:spPr>
          <a:xfrm rot="20426094">
            <a:off x="4642131" y="4120428"/>
            <a:ext cx="20263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latin typeface="Arial Black" pitchFamily="34" charset="0"/>
              </a:rPr>
              <a:t>DELICIOSAS</a:t>
            </a:r>
          </a:p>
          <a:p>
            <a:r>
              <a:rPr lang="es-CO" dirty="0" smtClean="0">
                <a:latin typeface="Arial Black" pitchFamily="34" charset="0"/>
              </a:rPr>
              <a:t>AREPAS!</a:t>
            </a:r>
          </a:p>
          <a:p>
            <a:endParaRPr lang="es-CO" dirty="0">
              <a:latin typeface="Arial Black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2714612" y="2714620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rlin Sans FB" pitchFamily="34" charset="0"/>
              </a:rPr>
              <a:t>AREPAREPA</a:t>
            </a:r>
            <a:endParaRPr lang="es-CO" dirty="0">
              <a:solidFill>
                <a:schemeClr val="tx1">
                  <a:lumMod val="50000"/>
                  <a:lumOff val="50000"/>
                </a:schemeClr>
              </a:solidFill>
              <a:latin typeface="Berlin Sans FB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</Words>
  <Application>Microsoft Office PowerPoint</Application>
  <PresentationFormat>Presentación en pantalla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Estudiante</dc:creator>
  <cp:lastModifiedBy>Estudiante</cp:lastModifiedBy>
  <cp:revision>2</cp:revision>
  <dcterms:created xsi:type="dcterms:W3CDTF">2011-10-04T16:30:32Z</dcterms:created>
  <dcterms:modified xsi:type="dcterms:W3CDTF">2011-10-04T16:50:05Z</dcterms:modified>
</cp:coreProperties>
</file>